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1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5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22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4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6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6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353B-4B49-411F-860C-225C5915E1C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5807-18FB-4B19-AB76-7BE3E6184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4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 Best Thailand crafts images | Crafts, Bible for kids, Thailand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4" y="161706"/>
            <a:ext cx="2239704" cy="29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 the Love of Art | Thai elephant, Thailand art, Multi cultural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02" y="161706"/>
            <a:ext cx="2241563" cy="29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arn about Thailand in the Kitchen and Try Pad See Ew (Wit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61" y="2929746"/>
            <a:ext cx="5277879" cy="35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4 Best Thailand kids crafts images | Crafts, Crafts for kids, Ar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02" y="3585224"/>
            <a:ext cx="2241563" cy="29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14618"/>
          <a:stretch/>
        </p:blipFill>
        <p:spPr>
          <a:xfrm>
            <a:off x="3961907" y="161706"/>
            <a:ext cx="4268186" cy="1630080"/>
          </a:xfrm>
          <a:prstGeom prst="rect">
            <a:avLst/>
          </a:prstGeom>
        </p:spPr>
      </p:pic>
      <p:pic>
        <p:nvPicPr>
          <p:cNvPr id="1034" name="Picture 10" descr="81 Best relief projects images | Elementary art, Art lessons, Art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4" y="3531797"/>
            <a:ext cx="2239704" cy="29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415" y="1870364"/>
            <a:ext cx="5139170" cy="10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96" y="523966"/>
            <a:ext cx="4923809" cy="146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67" y="2335552"/>
            <a:ext cx="10666667" cy="314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955" y="3736598"/>
            <a:ext cx="4249882" cy="2815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161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1" y="833633"/>
            <a:ext cx="10495238" cy="31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256" y="3034145"/>
            <a:ext cx="466725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056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71" y="987778"/>
            <a:ext cx="6133333" cy="3323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194" y="3332452"/>
            <a:ext cx="4600575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958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81" y="970774"/>
            <a:ext cx="10895238" cy="14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868" y="2727181"/>
            <a:ext cx="6136265" cy="361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486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3" y="2380380"/>
            <a:ext cx="46863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318" y="2380380"/>
            <a:ext cx="5908273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667" y="503185"/>
            <a:ext cx="7866667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Eastell-Fletcher</dc:creator>
  <cp:lastModifiedBy>Jennings Emma</cp:lastModifiedBy>
  <cp:revision>10</cp:revision>
  <cp:lastPrinted>2020-05-04T13:14:01Z</cp:lastPrinted>
  <dcterms:created xsi:type="dcterms:W3CDTF">2020-05-01T12:53:56Z</dcterms:created>
  <dcterms:modified xsi:type="dcterms:W3CDTF">2020-05-22T07:46:05Z</dcterms:modified>
</cp:coreProperties>
</file>