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6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1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8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A58-4D2A-4E26-A915-2536D3DDA8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92" y="10820"/>
            <a:ext cx="408058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Panda Challenge Week </a:t>
            </a:r>
            <a:r>
              <a:rPr lang="en-GB" dirty="0" smtClean="0">
                <a:latin typeface="Comic Sans MS" panose="030F0702030302020204" pitchFamily="66" charset="0"/>
              </a:rPr>
              <a:t>5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1" name="Picture 6" descr="Fun Games You Can Play With Plastic Cu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4" t="18594" r="-1352" b="21530"/>
          <a:stretch/>
        </p:blipFill>
        <p:spPr bwMode="auto">
          <a:xfrm>
            <a:off x="6082301" y="534041"/>
            <a:ext cx="6256066" cy="63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4417" y="72376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May </a:t>
            </a:r>
            <a:r>
              <a:rPr lang="en-GB" sz="1200" dirty="0" smtClean="0">
                <a:latin typeface="Comic Sans MS" panose="030F0702030302020204" pitchFamily="66" charset="0"/>
              </a:rPr>
              <a:t> </a:t>
            </a:r>
            <a:r>
              <a:rPr lang="en-GB" sz="1200" dirty="0">
                <a:latin typeface="Comic Sans MS" panose="030F0702030302020204" pitchFamily="66" charset="0"/>
              </a:rPr>
              <a:t>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8" y="4082989"/>
            <a:ext cx="3586188" cy="880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82301" y="10820"/>
            <a:ext cx="6109699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Build a tall tower and ….knock it down!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292" t="21713" r="49656" b="13510"/>
          <a:stretch/>
        </p:blipFill>
        <p:spPr>
          <a:xfrm rot="10800000">
            <a:off x="269078" y="506580"/>
            <a:ext cx="3570808" cy="3576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Picture 3 of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t="7883" r="33982" b="1780"/>
          <a:stretch/>
        </p:blipFill>
        <p:spPr bwMode="auto">
          <a:xfrm>
            <a:off x="4227205" y="551555"/>
            <a:ext cx="1613778" cy="44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5103674"/>
            <a:ext cx="6015925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help build a really </a:t>
            </a:r>
            <a:r>
              <a:rPr lang="en-GB" u="sng" dirty="0" smtClean="0">
                <a:latin typeface="Comic Sans MS" panose="030F0702030302020204" pitchFamily="66" charset="0"/>
              </a:rPr>
              <a:t>big</a:t>
            </a:r>
            <a:r>
              <a:rPr lang="en-GB" dirty="0" smtClean="0">
                <a:latin typeface="Comic Sans MS" panose="030F0702030302020204" pitchFamily="66" charset="0"/>
              </a:rPr>
              <a:t> tower using stacking cups, plastic cups or play bricks?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Your adult can </a:t>
            </a:r>
            <a:r>
              <a:rPr lang="en-GB" u="sng" dirty="0" smtClean="0">
                <a:latin typeface="Comic Sans MS" panose="030F0702030302020204" pitchFamily="66" charset="0"/>
              </a:rPr>
              <a:t>count</a:t>
            </a:r>
            <a:r>
              <a:rPr lang="en-GB" dirty="0" smtClean="0">
                <a:latin typeface="Comic Sans MS" panose="030F0702030302020204" pitchFamily="66" charset="0"/>
              </a:rPr>
              <a:t> each cup as you build it.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Once built you must ‘</a:t>
            </a:r>
            <a:r>
              <a:rPr lang="en-GB" b="1" i="1" dirty="0" smtClean="0">
                <a:latin typeface="Comic Sans MS" panose="030F0702030302020204" pitchFamily="66" charset="0"/>
              </a:rPr>
              <a:t>wait, wait, wait</a:t>
            </a:r>
            <a:r>
              <a:rPr lang="en-GB" dirty="0" smtClean="0">
                <a:latin typeface="Comic Sans MS" panose="030F0702030302020204" pitchFamily="66" charset="0"/>
              </a:rPr>
              <a:t>’ while your adult counts ‘</a:t>
            </a:r>
            <a:r>
              <a:rPr lang="en-GB" b="1" i="1" dirty="0" smtClean="0">
                <a:latin typeface="Comic Sans MS" panose="030F0702030302020204" pitchFamily="66" charset="0"/>
              </a:rPr>
              <a:t>1 2 3…knock it down!’   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Then you can knock it over!!</a:t>
            </a:r>
          </a:p>
        </p:txBody>
      </p:sp>
      <p:sp>
        <p:nvSpPr>
          <p:cNvPr id="5" name="TextBox 4"/>
          <p:cNvSpPr txBox="1"/>
          <p:nvPr/>
        </p:nvSpPr>
        <p:spPr>
          <a:xfrm rot="20727049">
            <a:off x="6362045" y="1025351"/>
            <a:ext cx="101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1</a:t>
            </a:r>
            <a:endParaRPr lang="en-GB" sz="96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129506">
            <a:off x="6303374" y="4096317"/>
            <a:ext cx="1017141" cy="156966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endParaRPr lang="en-GB" sz="9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466760">
            <a:off x="6825686" y="2459173"/>
            <a:ext cx="101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en-GB" sz="9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0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Harris</dc:creator>
  <cp:lastModifiedBy>Cath Harris</cp:lastModifiedBy>
  <cp:revision>43</cp:revision>
  <cp:lastPrinted>2019-12-12T10:45:22Z</cp:lastPrinted>
  <dcterms:created xsi:type="dcterms:W3CDTF">2019-02-25T18:01:36Z</dcterms:created>
  <dcterms:modified xsi:type="dcterms:W3CDTF">2020-05-15T09:31:40Z</dcterms:modified>
</cp:coreProperties>
</file>